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4" r:id="rId6"/>
    <p:sldId id="265" r:id="rId7"/>
    <p:sldId id="261" r:id="rId8"/>
    <p:sldId id="270" r:id="rId9"/>
    <p:sldId id="263" r:id="rId10"/>
    <p:sldId id="273" r:id="rId11"/>
    <p:sldId id="274" r:id="rId12"/>
    <p:sldId id="272" r:id="rId13"/>
    <p:sldId id="267" r:id="rId14"/>
    <p:sldId id="260" r:id="rId15"/>
    <p:sldId id="259" r:id="rId16"/>
  </p:sldIdLst>
  <p:sldSz cx="18288000" cy="10287000"/>
  <p:notesSz cx="6858000" cy="9144000"/>
  <p:embeddedFontLst>
    <p:embeddedFont>
      <p:font typeface="Apto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95845" autoAdjust="0"/>
  </p:normalViewPr>
  <p:slideViewPr>
    <p:cSldViewPr>
      <p:cViewPr varScale="1">
        <p:scale>
          <a:sx n="47" d="100"/>
          <a:sy n="47" d="100"/>
        </p:scale>
        <p:origin x="70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7329B-0EA6-4FC3-B4BF-1655411CA5DE}" type="datetimeFigureOut">
              <a:rPr lang="pt-BR" smtClean="0"/>
              <a:t>25/11/2023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66B0B-B2E5-4770-931D-33269ACB83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550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66B0B-B2E5-4770-931D-33269ACB83D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90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0"/>
                </a:moveTo>
                <a:lnTo>
                  <a:pt x="18288000" y="0"/>
                </a:lnTo>
                <a:lnTo>
                  <a:pt x="18288000" y="5491892"/>
                </a:lnTo>
                <a:lnTo>
                  <a:pt x="0" y="5491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6247" b="-1762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853658" y="1028700"/>
            <a:ext cx="8580684" cy="2049487"/>
          </a:xfrm>
          <a:custGeom>
            <a:avLst/>
            <a:gdLst/>
            <a:ahLst/>
            <a:cxnLst/>
            <a:rect l="l" t="t" r="r" b="b"/>
            <a:pathLst>
              <a:path w="8580684" h="2049487">
                <a:moveTo>
                  <a:pt x="0" y="0"/>
                </a:moveTo>
                <a:lnTo>
                  <a:pt x="8580684" y="0"/>
                </a:lnTo>
                <a:lnTo>
                  <a:pt x="8580684" y="2049487"/>
                </a:lnTo>
                <a:lnTo>
                  <a:pt x="0" y="2049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40932" y="5320442"/>
            <a:ext cx="1756606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9600" b="1" dirty="0"/>
              <a:t>Migration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0933" y="6791637"/>
            <a:ext cx="17566066" cy="88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pt-BR" sz="5400" b="1" dirty="0"/>
              <a:t>S</a:t>
            </a:r>
            <a:r>
              <a:rPr lang="pt-BR" sz="5400" b="1" dirty="0" smtClean="0"/>
              <a:t>ua </a:t>
            </a:r>
            <a:r>
              <a:rPr lang="pt-BR" sz="5400" b="1" dirty="0"/>
              <a:t>estrutura de banco sempre </a:t>
            </a:r>
            <a:r>
              <a:rPr lang="pt-BR" sz="5400" b="1" dirty="0" smtClean="0"/>
              <a:t>atualizada</a:t>
            </a:r>
            <a:endParaRPr lang="en-US" sz="5199" dirty="0">
              <a:solidFill>
                <a:srgbClr val="040303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0932" y="9605365"/>
            <a:ext cx="1375535" cy="305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821">
                <a:solidFill>
                  <a:srgbClr val="FFFFFF"/>
                </a:solidFill>
                <a:latin typeface="Open Sans Bold"/>
              </a:rPr>
              <a:t>25 Nov 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Como </a:t>
            </a: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Funciona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?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8" y="1555838"/>
            <a:ext cx="11513502" cy="40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Como </a:t>
            </a: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Funciona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?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265423"/>
            <a:ext cx="9296399" cy="77449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17738"/>
            <a:ext cx="3381847" cy="3810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979" y="1898790"/>
            <a:ext cx="7377619" cy="38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Demo!!! </a:t>
            </a: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Vai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mandar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os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fontes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 ???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857500"/>
            <a:ext cx="5110354" cy="42262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42539"/>
            <a:ext cx="2810267" cy="267689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0" y="3835995"/>
            <a:ext cx="2810267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Dúvidas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??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476500"/>
            <a:ext cx="9641840" cy="49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Lançamento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Curso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9" y="1517739"/>
            <a:ext cx="6000211" cy="377816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448300"/>
            <a:ext cx="4101106" cy="3429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7772400" y="1866900"/>
            <a:ext cx="96774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/>
              <a:t>Módulo 1: </a:t>
            </a:r>
            <a:r>
              <a:rPr lang="pt-BR" sz="2500" dirty="0" smtClean="0"/>
              <a:t>Introdução, instalação e conceitos.</a:t>
            </a:r>
          </a:p>
          <a:p>
            <a:endParaRPr lang="pt-BR" sz="2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/>
              <a:t>Módulo 2: </a:t>
            </a:r>
            <a:r>
              <a:rPr lang="pt-BR" sz="2500" dirty="0" smtClean="0"/>
              <a:t>Aplicando em projetos Mobile.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/>
              <a:t>Módulo 3: </a:t>
            </a:r>
            <a:r>
              <a:rPr lang="pt-BR" sz="2500" dirty="0" smtClean="0"/>
              <a:t>Aplicando em projetos VCL.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/>
              <a:t>Módulo 4: </a:t>
            </a:r>
            <a:r>
              <a:rPr lang="pt-BR" sz="2500" dirty="0" smtClean="0"/>
              <a:t>Aplicando em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/>
              <a:t>Módulo 5: </a:t>
            </a:r>
            <a:r>
              <a:rPr lang="pt-BR" sz="2500" dirty="0" err="1" smtClean="0"/>
              <a:t>Wizard</a:t>
            </a:r>
            <a:r>
              <a:rPr lang="pt-BR" sz="2500" dirty="0" smtClean="0"/>
              <a:t> e facilitadores.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/>
              <a:t>Módulo 6: </a:t>
            </a:r>
            <a:r>
              <a:rPr lang="pt-BR" sz="2500" dirty="0" smtClean="0"/>
              <a:t>Aplicando </a:t>
            </a:r>
            <a:r>
              <a:rPr lang="pt-BR" sz="2500" dirty="0" err="1" smtClean="0"/>
              <a:t>Migrations</a:t>
            </a:r>
            <a:r>
              <a:rPr lang="pt-BR" sz="2500" dirty="0" smtClean="0"/>
              <a:t> com ZEOS e outras </a:t>
            </a:r>
            <a:r>
              <a:rPr lang="pt-BR" sz="2500" dirty="0" err="1" smtClean="0"/>
              <a:t>engines</a:t>
            </a:r>
            <a:r>
              <a:rPr lang="pt-BR" sz="2500" dirty="0" smtClean="0"/>
              <a:t>.</a:t>
            </a:r>
            <a:endParaRPr lang="pt-BR" sz="2500" b="1" dirty="0" smtClean="0"/>
          </a:p>
        </p:txBody>
      </p:sp>
    </p:spTree>
    <p:extLst>
      <p:ext uri="{BB962C8B-B14F-4D97-AF65-F5344CB8AC3E}">
        <p14:creationId xmlns:p14="http://schemas.microsoft.com/office/powerpoint/2010/main" val="3090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7288247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2"/>
                </a:moveTo>
                <a:lnTo>
                  <a:pt x="18288000" y="5491892"/>
                </a:lnTo>
                <a:lnTo>
                  <a:pt x="18288000" y="0"/>
                </a:lnTo>
                <a:lnTo>
                  <a:pt x="0" y="0"/>
                </a:lnTo>
                <a:lnTo>
                  <a:pt x="0" y="549189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77399" y="4513815"/>
            <a:ext cx="16733201" cy="113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34"/>
              </a:lnSpc>
            </a:pPr>
            <a:r>
              <a:rPr lang="en-US" sz="6667">
                <a:solidFill>
                  <a:srgbClr val="000000"/>
                </a:solidFill>
                <a:latin typeface="Open Sans Bold"/>
              </a:rPr>
              <a:t>Obrigado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-1717246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0"/>
                </a:moveTo>
                <a:lnTo>
                  <a:pt x="18288000" y="0"/>
                </a:lnTo>
                <a:lnTo>
                  <a:pt x="18288000" y="5491892"/>
                </a:lnTo>
                <a:lnTo>
                  <a:pt x="0" y="549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81150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0"/>
                </a:moveTo>
                <a:lnTo>
                  <a:pt x="18288000" y="0"/>
                </a:lnTo>
                <a:lnTo>
                  <a:pt x="18288000" y="5491892"/>
                </a:lnTo>
                <a:lnTo>
                  <a:pt x="0" y="549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26099" y="252659"/>
            <a:ext cx="17761901" cy="1293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4"/>
              </a:lnSpc>
            </a:pPr>
            <a:r>
              <a:rPr lang="en-US" sz="7567" dirty="0" smtClean="0">
                <a:solidFill>
                  <a:srgbClr val="FFFFFF"/>
                </a:solidFill>
                <a:latin typeface="Open Sans Bold"/>
              </a:rPr>
              <a:t>Gabriel Baltazar</a:t>
            </a:r>
            <a:endParaRPr lang="en-US" sz="7567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26099" y="1470045"/>
            <a:ext cx="17313611" cy="72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277" dirty="0" err="1" smtClean="0">
                <a:solidFill>
                  <a:srgbClr val="FFFFFF"/>
                </a:solidFill>
                <a:latin typeface="Open Sans Bold"/>
              </a:rPr>
              <a:t>Especialista</a:t>
            </a:r>
            <a:r>
              <a:rPr lang="en-US" sz="4277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4277" dirty="0" err="1" smtClean="0">
                <a:solidFill>
                  <a:srgbClr val="FFFFFF"/>
                </a:solidFill>
                <a:latin typeface="Open Sans Bold"/>
              </a:rPr>
              <a:t>em</a:t>
            </a:r>
            <a:r>
              <a:rPr lang="en-US" sz="4277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4277" dirty="0" err="1" smtClean="0">
                <a:solidFill>
                  <a:srgbClr val="FFFFFF"/>
                </a:solidFill>
                <a:latin typeface="Open Sans Bold"/>
              </a:rPr>
              <a:t>desenvolvimento</a:t>
            </a:r>
            <a:r>
              <a:rPr lang="en-US" sz="4277" dirty="0" smtClean="0">
                <a:solidFill>
                  <a:srgbClr val="FFFFFF"/>
                </a:solidFill>
                <a:latin typeface="Open Sans Bold"/>
              </a:rPr>
              <a:t> de software</a:t>
            </a:r>
            <a:endParaRPr lang="en-US" sz="4277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0" y="1011555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6247" b="-17620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464" y="3407438"/>
            <a:ext cx="4762500" cy="50256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xmlns="" id="{2DEF5AA0-626F-4EBE-8E16-9FF1A15831DA}"/>
              </a:ext>
            </a:extLst>
          </p:cNvPr>
          <p:cNvSpPr txBox="1">
            <a:spLocks/>
          </p:cNvSpPr>
          <p:nvPr/>
        </p:nvSpPr>
        <p:spPr>
          <a:xfrm>
            <a:off x="1327378" y="6206681"/>
            <a:ext cx="3244622" cy="30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gabrielbaltazar.dev@gmail.com</a:t>
            </a:r>
            <a:endParaRPr lang="pt-BR" dirty="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8" y="6130528"/>
            <a:ext cx="486000" cy="50830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6" y="6712849"/>
            <a:ext cx="587004" cy="504000"/>
          </a:xfrm>
          <a:prstGeom prst="rect">
            <a:avLst/>
          </a:prstGeom>
        </p:spPr>
      </p:pic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xmlns="" id="{2DEF5AA0-626F-4EBE-8E16-9FF1A15831DA}"/>
              </a:ext>
            </a:extLst>
          </p:cNvPr>
          <p:cNvSpPr txBox="1">
            <a:spLocks/>
          </p:cNvSpPr>
          <p:nvPr/>
        </p:nvSpPr>
        <p:spPr>
          <a:xfrm>
            <a:off x="1327378" y="6824951"/>
            <a:ext cx="2964412" cy="279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github.com/gabrielbaltazar</a:t>
            </a:r>
            <a:endParaRPr lang="pt-BR" dirty="0"/>
          </a:p>
        </p:txBody>
      </p:sp>
      <p:pic>
        <p:nvPicPr>
          <p:cNvPr id="15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8" y="7244281"/>
            <a:ext cx="486000" cy="486000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xmlns="" id="{2DEF5AA0-626F-4EBE-8E16-9FF1A15831DA}"/>
              </a:ext>
            </a:extLst>
          </p:cNvPr>
          <p:cNvSpPr txBox="1">
            <a:spLocks/>
          </p:cNvSpPr>
          <p:nvPr/>
        </p:nvSpPr>
        <p:spPr>
          <a:xfrm>
            <a:off x="1327377" y="7378891"/>
            <a:ext cx="3854223" cy="248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linkedin.com/in/gabrielbaltazar-dev</a:t>
            </a:r>
            <a:r>
              <a:rPr lang="pt-BR" dirty="0"/>
              <a:t>/</a:t>
            </a:r>
          </a:p>
        </p:txBody>
      </p:sp>
      <p:pic>
        <p:nvPicPr>
          <p:cNvPr id="17" name="Imagem 12" descr="Uma imagem contendo relógio, quarto&#10;&#10;Descrição gerada com muito alta confiança">
            <a:extLst>
              <a:ext uri="{FF2B5EF4-FFF2-40B4-BE49-F238E27FC236}">
                <a16:creationId xmlns:a16="http://schemas.microsoft.com/office/drawing/2014/main" xmlns="" id="{09C9A904-64D5-4E6C-8BAF-8A4C44D3B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100" y="3773994"/>
            <a:ext cx="3250275" cy="1503121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xmlns="" id="{07FFD7E0-394F-4C63-B24B-58BB1D2C6C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76" y="3937850"/>
            <a:ext cx="2815924" cy="1055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Migration?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914400" y="2247900"/>
            <a:ext cx="716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Schema</a:t>
            </a:r>
            <a:r>
              <a:rPr lang="pt-BR" sz="2800" dirty="0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Migration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Database</a:t>
            </a:r>
            <a:r>
              <a:rPr lang="pt-BR" sz="2800" dirty="0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Migration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Migration</a:t>
            </a:r>
            <a:endParaRPr lang="pt-BR" sz="28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Por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que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usar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?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622048"/>
            <a:ext cx="8686799" cy="32004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799" y="5205651"/>
            <a:ext cx="8686799" cy="27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Vantagens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?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914400" y="2247900"/>
            <a:ext cx="7162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Melhor </a:t>
            </a:r>
            <a:r>
              <a:rPr lang="pt-BR" sz="28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integração entre os </a:t>
            </a:r>
            <a:r>
              <a:rPr lang="pt-BR" sz="2800" dirty="0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Histórico de </a:t>
            </a:r>
            <a:r>
              <a:rPr lang="pt-BR" sz="2800" dirty="0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atualização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 smtClean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Rollback</a:t>
            </a:r>
            <a:r>
              <a:rPr lang="pt-BR" sz="28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de </a:t>
            </a:r>
            <a:r>
              <a:rPr lang="pt-BR" sz="2800" dirty="0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versão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Organização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Livre de componentes e de banco de dados</a:t>
            </a:r>
            <a:endParaRPr lang="pt-BR" sz="28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2065633"/>
            <a:ext cx="4800600" cy="51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8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Desvantagens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?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914400" y="2247900"/>
            <a:ext cx="1043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Exige mais criticidade ao subir um commit no projeto.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238500"/>
            <a:ext cx="13946546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8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Migrations - Frameworks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998" y="2362868"/>
            <a:ext cx="7401958" cy="188621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723905" y="6783607"/>
            <a:ext cx="16289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 smtClean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M4D</a:t>
            </a:r>
            <a:endParaRPr lang="pt-BR" sz="50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77" y="4862854"/>
            <a:ext cx="1676400" cy="192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M4D?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9" y="1517738"/>
            <a:ext cx="7201905" cy="57593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999" y="1517738"/>
            <a:ext cx="9906001" cy="75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2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8326394"/>
            <a:ext cx="18288000" cy="5491892"/>
          </a:xfrm>
          <a:custGeom>
            <a:avLst/>
            <a:gdLst/>
            <a:ahLst/>
            <a:cxnLst/>
            <a:rect l="l" t="t" r="r" b="b"/>
            <a:pathLst>
              <a:path w="18288000" h="5491892">
                <a:moveTo>
                  <a:pt x="0" y="5491891"/>
                </a:moveTo>
                <a:lnTo>
                  <a:pt x="18288000" y="5491891"/>
                </a:lnTo>
                <a:lnTo>
                  <a:pt x="18288000" y="0"/>
                </a:lnTo>
                <a:lnTo>
                  <a:pt x="0" y="0"/>
                </a:lnTo>
                <a:lnTo>
                  <a:pt x="0" y="549189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381000"/>
            <a:ext cx="18288000" cy="1453396"/>
          </a:xfrm>
          <a:custGeom>
            <a:avLst/>
            <a:gdLst/>
            <a:ahLst/>
            <a:cxnLst/>
            <a:rect l="l" t="t" r="r" b="b"/>
            <a:pathLst>
              <a:path w="18288000" h="1453396">
                <a:moveTo>
                  <a:pt x="0" y="0"/>
                </a:moveTo>
                <a:lnTo>
                  <a:pt x="18288000" y="0"/>
                </a:lnTo>
                <a:lnTo>
                  <a:pt x="18288000" y="1453396"/>
                </a:lnTo>
                <a:lnTo>
                  <a:pt x="0" y="1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9" t="-353891" r="-10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6099" y="64342"/>
            <a:ext cx="17761901" cy="75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4"/>
              </a:lnSpc>
            </a:pP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Como </a:t>
            </a:r>
            <a:r>
              <a:rPr lang="en-US" sz="4367" dirty="0" err="1" smtClean="0">
                <a:solidFill>
                  <a:srgbClr val="FFFFFF"/>
                </a:solidFill>
                <a:latin typeface="Open Sans Bold"/>
              </a:rPr>
              <a:t>Funciona</a:t>
            </a:r>
            <a:r>
              <a:rPr lang="en-US" sz="4367" dirty="0" smtClean="0">
                <a:solidFill>
                  <a:srgbClr val="FFFFFF"/>
                </a:solidFill>
                <a:latin typeface="Open Sans Bold"/>
              </a:rPr>
              <a:t>?</a:t>
            </a:r>
            <a:endParaRPr lang="en-US" sz="4367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65423"/>
            <a:ext cx="5029200" cy="50292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0" y="1650316"/>
            <a:ext cx="11231542" cy="31242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0" y="5102655"/>
            <a:ext cx="9478698" cy="28956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7" y="6487650"/>
            <a:ext cx="575390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144</Words>
  <Application>Microsoft Office PowerPoint</Application>
  <PresentationFormat>Personalizar</PresentationFormat>
  <Paragraphs>49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Aptos</vt:lpstr>
      <vt:lpstr>Calibri</vt:lpstr>
      <vt:lpstr>Open Sans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Palestra</dc:title>
  <cp:lastModifiedBy>Gabriel Godinho Baltazar</cp:lastModifiedBy>
  <cp:revision>26</cp:revision>
  <dcterms:created xsi:type="dcterms:W3CDTF">2006-08-16T00:00:00Z</dcterms:created>
  <dcterms:modified xsi:type="dcterms:W3CDTF">2023-11-25T12:36:41Z</dcterms:modified>
  <dc:identifier>DAF0_cgqzsc</dc:identifier>
</cp:coreProperties>
</file>